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6" r:id="rId6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06F"/>
    <a:srgbClr val="DD760F"/>
    <a:srgbClr val="CF1356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217F-5BF1-4AB1-B047-3007D91246EF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4A69-F04A-4B10-A5E4-35C708AE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0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B397-BD22-4F05-941E-83F7DB4D8D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74463" y="325925"/>
            <a:ext cx="425513" cy="5069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1" y="357227"/>
            <a:ext cx="773736" cy="756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812" y="588476"/>
            <a:ext cx="232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612" y="3750230"/>
            <a:ext cx="620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НЕЛЕГАЛЬНЫЙ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КРЕДИТОР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69" y="525101"/>
            <a:ext cx="3701547" cy="2591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0895" y="1837853"/>
            <a:ext cx="1865014" cy="12674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02036" y="325925"/>
            <a:ext cx="506994" cy="6518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9" y="298762"/>
            <a:ext cx="964343" cy="94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493" y="479835"/>
            <a:ext cx="2332398" cy="915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5345" y="624687"/>
            <a:ext cx="266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21" y="1955549"/>
            <a:ext cx="6127197" cy="334072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5924" y="6228784"/>
            <a:ext cx="63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129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8" y="334975"/>
            <a:ext cx="964343" cy="941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918" y="633742"/>
            <a:ext cx="23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93" y="470782"/>
            <a:ext cx="1970258" cy="773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148" y="1303698"/>
            <a:ext cx="474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Нелегальные кредиторы: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278" y="1993884"/>
            <a:ext cx="2944451" cy="4029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5926" y="2027977"/>
            <a:ext cx="3141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ООО и ИП не вправе предоставлять потребительские займы, так как сведения о них не содержатся в соответствующих государственных реестрах Банка России* (ч. 13 ст. 28)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812" y="4083114"/>
            <a:ext cx="25802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*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сведений об организации в государственных реестрах Банка России можно на официальном сайте Банка России (www.cbr.ru) в разделе «Проверить финансовую организацию»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24" y="4318504"/>
            <a:ext cx="710697" cy="1013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925" y="6255944"/>
            <a:ext cx="631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041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6" y="352169"/>
            <a:ext cx="963251" cy="938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614" y="688063"/>
            <a:ext cx="259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89" y="445844"/>
            <a:ext cx="2334970" cy="914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033" y="6174464"/>
            <a:ext cx="629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993" y="1602462"/>
            <a:ext cx="5948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ненадлежащей рекламы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34" y="2411622"/>
            <a:ext cx="2668697" cy="3584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05750" y="2163778"/>
            <a:ext cx="333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Отсутствует наименование или имя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лица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предоставляющего денежные средства по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ч. 1 ст. 28 № 38-ФЗ);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8712" y="3277354"/>
            <a:ext cx="3277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Содержится сумма кредита, но отсутствуют остальные условия, определяющие его полную стоимость, в частности – процентная ставка, срок предоставления кредита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ч.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ст. 28 № 38-ФЗ)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3652" y="4786802"/>
            <a:ext cx="358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Отсутствует часть существенной информации о рекламируемом товаре (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нечитаема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об ИП, оказывающем консультационные услуги) (нарушение ч. 7 ст. 5 № 38-ФЗ)</a:t>
            </a:r>
          </a:p>
        </p:txBody>
      </p:sp>
    </p:spTree>
    <p:extLst>
      <p:ext uri="{BB962C8B-B14F-4D97-AF65-F5344CB8AC3E}">
        <p14:creationId xmlns:p14="http://schemas.microsoft.com/office/powerpoint/2010/main" val="28688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7" y="379330"/>
            <a:ext cx="963251" cy="938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91" y="787375"/>
            <a:ext cx="2615411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22" y="563538"/>
            <a:ext cx="2334970" cy="9144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4569" y="6235192"/>
            <a:ext cx="613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834" y="1520982"/>
            <a:ext cx="6029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рекламы нелегальных участников финансового рынка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691" y="2544023"/>
            <a:ext cx="2296233" cy="20161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25" y="2496730"/>
            <a:ext cx="2379647" cy="18280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450" y="2879048"/>
            <a:ext cx="2635655" cy="2100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5959" y="4345663"/>
            <a:ext cx="2544306" cy="18977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93" y="4463358"/>
            <a:ext cx="2529689" cy="17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4641</TotalTime>
  <Words>225</Words>
  <Application>Microsoft Office PowerPoint</Application>
  <PresentationFormat>Произвольный</PresentationFormat>
  <Paragraphs>23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Маргарита Александровна</dc:creator>
  <cp:lastModifiedBy>Белоусова Елена Анатольевна</cp:lastModifiedBy>
  <cp:revision>207</cp:revision>
  <dcterms:created xsi:type="dcterms:W3CDTF">2022-11-22T12:52:37Z</dcterms:created>
  <dcterms:modified xsi:type="dcterms:W3CDTF">2024-02-16T09:27:11Z</dcterms:modified>
</cp:coreProperties>
</file>