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6858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06F"/>
    <a:srgbClr val="DD760F"/>
    <a:srgbClr val="CF1356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4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B217F-5BF1-4AB1-B047-3007D91246E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D4A69-F04A-4B10-A5E4-35C708AE0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D4A69-F04A-4B10-A5E4-35C708AE0C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1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7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B397-BD22-4F05-941E-83F7DB4D8D9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FC30-DDE7-4B86-A6AD-04C6817E9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cbr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74463" y="325925"/>
            <a:ext cx="425513" cy="5069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53" y="389298"/>
            <a:ext cx="3624404" cy="3340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01" y="357227"/>
            <a:ext cx="773736" cy="756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812" y="588476"/>
            <a:ext cx="232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492" y="3967513"/>
            <a:ext cx="5246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02036" y="325925"/>
            <a:ext cx="506994" cy="6518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9" y="334975"/>
            <a:ext cx="964343" cy="94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493" y="479835"/>
            <a:ext cx="2332398" cy="915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5345" y="624687"/>
            <a:ext cx="266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841" y="1375212"/>
            <a:ext cx="5903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Нелегальная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 финансовом рынке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117" y="3132499"/>
            <a:ext cx="550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Распространенные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виды нелегальной деятельности на финансовом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рынке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7075" y="4970353"/>
            <a:ext cx="52057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 соответствии с Федеральным законом от 22.04.1996 № 39-ФЗ «О рынке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ценных бумаг» иностранные организации не вправе осуществлять деятельность</a:t>
            </a:r>
          </a:p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некредитных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финансовых организаций, в том числе деятельность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участников рынка ценных бумаг, а также предлагать услуги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организаций на финансовых рынках неограниченному кругу лиц на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Российской Федерации или распространять информацию о таких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на территории Российской Федерации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934" y="3883938"/>
            <a:ext cx="206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пирамида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042" y="4191756"/>
            <a:ext cx="227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Нелегальный кредитор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3040" y="4481466"/>
            <a:ext cx="530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Нелегальный участник рынка ценных бумаг*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05347" y="3711921"/>
            <a:ext cx="9053" cy="98682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3452" y="4680642"/>
            <a:ext cx="1448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12891" y="4344155"/>
            <a:ext cx="1448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03838" y="4054444"/>
            <a:ext cx="14485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8" y="334975"/>
            <a:ext cx="964343" cy="941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918" y="633742"/>
            <a:ext cx="23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9957" y="4055952"/>
            <a:ext cx="5767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ОРГАНИЗАЦИЮ НА ОФИЦИАЛЬНОМ САЙТЕ БАНКА РОССИИ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82" y="298764"/>
            <a:ext cx="3757189" cy="31596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24681" y="1883121"/>
            <a:ext cx="1883121" cy="15571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24681" y="307818"/>
            <a:ext cx="1865014" cy="1575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87" y="497942"/>
            <a:ext cx="1635281" cy="6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6" y="352169"/>
            <a:ext cx="963251" cy="938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614" y="688063"/>
            <a:ext cx="259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Астраханской области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89" y="445844"/>
            <a:ext cx="2334970" cy="914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6949" y="2299580"/>
            <a:ext cx="432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проверить организацию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34" y="2969537"/>
            <a:ext cx="593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Банка России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www.cbr.ru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Проверить финансовую организацию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935" y="4823611"/>
            <a:ext cx="1419225" cy="144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15" y="3970636"/>
            <a:ext cx="3093550" cy="20968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658" y="1367074"/>
            <a:ext cx="606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28688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66" y="2227697"/>
            <a:ext cx="442608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7" y="406490"/>
            <a:ext cx="963251" cy="938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6" y="805482"/>
            <a:ext cx="2615411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122" y="563538"/>
            <a:ext cx="2334970" cy="914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337" y="2996697"/>
            <a:ext cx="63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финансовой организации         Общество с ограниченной ответственностью 				ЛОМБАРД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353" y="3748135"/>
            <a:ext cx="2236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ОГРН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юридического лица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РФ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4103" y="3648546"/>
            <a:ext cx="2860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Первомайский край, г. Пермь, улица   , дом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Первомайский край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8547" y="3720976"/>
            <a:ext cx="615635" cy="117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48546" y="4037845"/>
            <a:ext cx="733331" cy="1358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80642" y="3232087"/>
            <a:ext cx="416459" cy="135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31263" y="4409038"/>
            <a:ext cx="244444" cy="90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66644" y="4427145"/>
            <a:ext cx="253497" cy="814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39081" y="4562947"/>
            <a:ext cx="271604" cy="1176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0245" y="5531668"/>
            <a:ext cx="1964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финансовой организации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8836" y="5513559"/>
            <a:ext cx="2109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Ломбарды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818" y="1566250"/>
            <a:ext cx="606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осуществления нелегальной деятельности, реализации недобросовестных практик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673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1" y="3046444"/>
            <a:ext cx="5368894" cy="3426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17" y="518271"/>
            <a:ext cx="2334970" cy="91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0" y="325009"/>
            <a:ext cx="963251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04" y="724001"/>
            <a:ext cx="2615411" cy="8108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068" y="1742420"/>
            <a:ext cx="5636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компаний с выявленными признаками нелегальной деятельности на финансовом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7506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4409</TotalTime>
  <Words>236</Words>
  <Application>Microsoft Office PowerPoint</Application>
  <PresentationFormat>Произвольный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Маргарита Александровна</dc:creator>
  <cp:lastModifiedBy>Белоусова Елена Анатольевна</cp:lastModifiedBy>
  <cp:revision>202</cp:revision>
  <dcterms:created xsi:type="dcterms:W3CDTF">2022-11-22T12:52:37Z</dcterms:created>
  <dcterms:modified xsi:type="dcterms:W3CDTF">2024-02-16T09:32:14Z</dcterms:modified>
</cp:coreProperties>
</file>